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76" r:id="rId3"/>
    <p:sldId id="277" r:id="rId4"/>
    <p:sldId id="278" r:id="rId5"/>
    <p:sldId id="279" r:id="rId6"/>
    <p:sldId id="280" r:id="rId7"/>
    <p:sldId id="281" r:id="rId8"/>
    <p:sldId id="282" r:id="rId9"/>
    <p:sldId id="28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09F5BD-C434-403E-8F77-B7BB164B2271}" type="datetimeFigureOut">
              <a:rPr lang="en-SG" smtClean="0"/>
              <a:t>15/2/2020</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486DAE-2FC6-42BC-8ED6-203130DCE283}" type="slidenum">
              <a:rPr lang="en-SG" smtClean="0"/>
              <a:t>‹#›</a:t>
            </a:fld>
            <a:endParaRPr lang="en-SG"/>
          </a:p>
        </p:txBody>
      </p:sp>
    </p:spTree>
    <p:extLst>
      <p:ext uri="{BB962C8B-B14F-4D97-AF65-F5344CB8AC3E}">
        <p14:creationId xmlns:p14="http://schemas.microsoft.com/office/powerpoint/2010/main" val="25373887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towardsdatascience.com/hyperparameters-optimization-526348bb8e2d"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7c8db4cefd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7c8db4cef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7d1cd34e1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7d1cd34e1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7d31b6be3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7d31b6be3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7d31b6be33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7d31b6be3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7d31b6be33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7d31b6be33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7d31b6be33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7d31b6be3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7d31b6be33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7d31b6be33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7d31b6be33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7d31b6be33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https://towardsdatascience.com/hyperparameters-optimization-526348bb8e2d</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D5A74-F407-42DA-8AF0-5B3C571C6A6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92E5E1AE-A620-4E2F-AF7E-36AB5F3DA63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8E7E1E01-E97E-425A-AB8D-2801A4FDDA2F}"/>
              </a:ext>
            </a:extLst>
          </p:cNvPr>
          <p:cNvSpPr>
            <a:spLocks noGrp="1"/>
          </p:cNvSpPr>
          <p:nvPr>
            <p:ph type="dt" sz="half" idx="10"/>
          </p:nvPr>
        </p:nvSpPr>
        <p:spPr/>
        <p:txBody>
          <a:bodyPr/>
          <a:lstStyle/>
          <a:p>
            <a:fld id="{C1F77850-28DF-4BA9-8AA8-3DB218B35283}" type="datetimeFigureOut">
              <a:rPr lang="en-SG" smtClean="0"/>
              <a:t>15/2/2020</a:t>
            </a:fld>
            <a:endParaRPr lang="en-SG"/>
          </a:p>
        </p:txBody>
      </p:sp>
      <p:sp>
        <p:nvSpPr>
          <p:cNvPr id="5" name="Footer Placeholder 4">
            <a:extLst>
              <a:ext uri="{FF2B5EF4-FFF2-40B4-BE49-F238E27FC236}">
                <a16:creationId xmlns:a16="http://schemas.microsoft.com/office/drawing/2014/main" id="{0263AB97-C58F-47B5-9610-716C24A55666}"/>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2B1959D6-F299-4358-B829-F9516764922C}"/>
              </a:ext>
            </a:extLst>
          </p:cNvPr>
          <p:cNvSpPr>
            <a:spLocks noGrp="1"/>
          </p:cNvSpPr>
          <p:nvPr>
            <p:ph type="sldNum" sz="quarter" idx="12"/>
          </p:nvPr>
        </p:nvSpPr>
        <p:spPr/>
        <p:txBody>
          <a:bodyPr/>
          <a:lstStyle/>
          <a:p>
            <a:fld id="{991C3A80-5F30-43F3-A5F2-7E7D0FDFBE7D}" type="slidenum">
              <a:rPr lang="en-SG" smtClean="0"/>
              <a:t>‹#›</a:t>
            </a:fld>
            <a:endParaRPr lang="en-SG"/>
          </a:p>
        </p:txBody>
      </p:sp>
    </p:spTree>
    <p:extLst>
      <p:ext uri="{BB962C8B-B14F-4D97-AF65-F5344CB8AC3E}">
        <p14:creationId xmlns:p14="http://schemas.microsoft.com/office/powerpoint/2010/main" val="39100766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D7113-E141-4B53-9783-EA25106B65EB}"/>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58111064-F1F4-47CD-921E-E34A9C6124C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7945EC67-FD90-44CD-9D63-89530BC7BA7C}"/>
              </a:ext>
            </a:extLst>
          </p:cNvPr>
          <p:cNvSpPr>
            <a:spLocks noGrp="1"/>
          </p:cNvSpPr>
          <p:nvPr>
            <p:ph type="dt" sz="half" idx="10"/>
          </p:nvPr>
        </p:nvSpPr>
        <p:spPr/>
        <p:txBody>
          <a:bodyPr/>
          <a:lstStyle/>
          <a:p>
            <a:fld id="{C1F77850-28DF-4BA9-8AA8-3DB218B35283}" type="datetimeFigureOut">
              <a:rPr lang="en-SG" smtClean="0"/>
              <a:t>15/2/2020</a:t>
            </a:fld>
            <a:endParaRPr lang="en-SG"/>
          </a:p>
        </p:txBody>
      </p:sp>
      <p:sp>
        <p:nvSpPr>
          <p:cNvPr id="5" name="Footer Placeholder 4">
            <a:extLst>
              <a:ext uri="{FF2B5EF4-FFF2-40B4-BE49-F238E27FC236}">
                <a16:creationId xmlns:a16="http://schemas.microsoft.com/office/drawing/2014/main" id="{0C8A073F-168C-4B85-BF55-9449D175C473}"/>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4DBD24AF-3F52-43D9-ABEB-DA3C5EA92C11}"/>
              </a:ext>
            </a:extLst>
          </p:cNvPr>
          <p:cNvSpPr>
            <a:spLocks noGrp="1"/>
          </p:cNvSpPr>
          <p:nvPr>
            <p:ph type="sldNum" sz="quarter" idx="12"/>
          </p:nvPr>
        </p:nvSpPr>
        <p:spPr/>
        <p:txBody>
          <a:bodyPr/>
          <a:lstStyle/>
          <a:p>
            <a:fld id="{991C3A80-5F30-43F3-A5F2-7E7D0FDFBE7D}" type="slidenum">
              <a:rPr lang="en-SG" smtClean="0"/>
              <a:t>‹#›</a:t>
            </a:fld>
            <a:endParaRPr lang="en-SG"/>
          </a:p>
        </p:txBody>
      </p:sp>
    </p:spTree>
    <p:extLst>
      <p:ext uri="{BB962C8B-B14F-4D97-AF65-F5344CB8AC3E}">
        <p14:creationId xmlns:p14="http://schemas.microsoft.com/office/powerpoint/2010/main" val="1430292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9B7B1C3-7026-4106-AF38-5E6C391BE03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AF260B2D-F064-4550-89FB-93CF37BFE22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C8B07952-E4E3-4182-B7B4-09B3658ED0FD}"/>
              </a:ext>
            </a:extLst>
          </p:cNvPr>
          <p:cNvSpPr>
            <a:spLocks noGrp="1"/>
          </p:cNvSpPr>
          <p:nvPr>
            <p:ph type="dt" sz="half" idx="10"/>
          </p:nvPr>
        </p:nvSpPr>
        <p:spPr/>
        <p:txBody>
          <a:bodyPr/>
          <a:lstStyle/>
          <a:p>
            <a:fld id="{C1F77850-28DF-4BA9-8AA8-3DB218B35283}" type="datetimeFigureOut">
              <a:rPr lang="en-SG" smtClean="0"/>
              <a:t>15/2/2020</a:t>
            </a:fld>
            <a:endParaRPr lang="en-SG"/>
          </a:p>
        </p:txBody>
      </p:sp>
      <p:sp>
        <p:nvSpPr>
          <p:cNvPr id="5" name="Footer Placeholder 4">
            <a:extLst>
              <a:ext uri="{FF2B5EF4-FFF2-40B4-BE49-F238E27FC236}">
                <a16:creationId xmlns:a16="http://schemas.microsoft.com/office/drawing/2014/main" id="{98BCC694-C091-4350-BFF8-33FCDD61D3F3}"/>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F1D0E8E1-0F0E-481E-A6DC-B4174BDB50E2}"/>
              </a:ext>
            </a:extLst>
          </p:cNvPr>
          <p:cNvSpPr>
            <a:spLocks noGrp="1"/>
          </p:cNvSpPr>
          <p:nvPr>
            <p:ph type="sldNum" sz="quarter" idx="12"/>
          </p:nvPr>
        </p:nvSpPr>
        <p:spPr/>
        <p:txBody>
          <a:bodyPr/>
          <a:lstStyle/>
          <a:p>
            <a:fld id="{991C3A80-5F30-43F3-A5F2-7E7D0FDFBE7D}" type="slidenum">
              <a:rPr lang="en-SG" smtClean="0"/>
              <a:t>‹#›</a:t>
            </a:fld>
            <a:endParaRPr lang="en-SG"/>
          </a:p>
        </p:txBody>
      </p:sp>
    </p:spTree>
    <p:extLst>
      <p:ext uri="{BB962C8B-B14F-4D97-AF65-F5344CB8AC3E}">
        <p14:creationId xmlns:p14="http://schemas.microsoft.com/office/powerpoint/2010/main" val="4538157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0544605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B6FF1-C192-4DA8-A7E9-2ACA40AEBB2C}"/>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E410B250-E71A-453B-9343-9886C56D95D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5068F0E3-F82F-4BD3-B5C6-7C1157D78CD9}"/>
              </a:ext>
            </a:extLst>
          </p:cNvPr>
          <p:cNvSpPr>
            <a:spLocks noGrp="1"/>
          </p:cNvSpPr>
          <p:nvPr>
            <p:ph type="dt" sz="half" idx="10"/>
          </p:nvPr>
        </p:nvSpPr>
        <p:spPr/>
        <p:txBody>
          <a:bodyPr/>
          <a:lstStyle/>
          <a:p>
            <a:fld id="{C1F77850-28DF-4BA9-8AA8-3DB218B35283}" type="datetimeFigureOut">
              <a:rPr lang="en-SG" smtClean="0"/>
              <a:t>15/2/2020</a:t>
            </a:fld>
            <a:endParaRPr lang="en-SG"/>
          </a:p>
        </p:txBody>
      </p:sp>
      <p:sp>
        <p:nvSpPr>
          <p:cNvPr id="5" name="Footer Placeholder 4">
            <a:extLst>
              <a:ext uri="{FF2B5EF4-FFF2-40B4-BE49-F238E27FC236}">
                <a16:creationId xmlns:a16="http://schemas.microsoft.com/office/drawing/2014/main" id="{E75F6FEF-177C-4BC0-98A0-6FAA34F98894}"/>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9A5C3D80-201A-4807-A651-C925EC85A030}"/>
              </a:ext>
            </a:extLst>
          </p:cNvPr>
          <p:cNvSpPr>
            <a:spLocks noGrp="1"/>
          </p:cNvSpPr>
          <p:nvPr>
            <p:ph type="sldNum" sz="quarter" idx="12"/>
          </p:nvPr>
        </p:nvSpPr>
        <p:spPr/>
        <p:txBody>
          <a:bodyPr/>
          <a:lstStyle/>
          <a:p>
            <a:fld id="{991C3A80-5F30-43F3-A5F2-7E7D0FDFBE7D}" type="slidenum">
              <a:rPr lang="en-SG" smtClean="0"/>
              <a:t>‹#›</a:t>
            </a:fld>
            <a:endParaRPr lang="en-SG"/>
          </a:p>
        </p:txBody>
      </p:sp>
    </p:spTree>
    <p:extLst>
      <p:ext uri="{BB962C8B-B14F-4D97-AF65-F5344CB8AC3E}">
        <p14:creationId xmlns:p14="http://schemas.microsoft.com/office/powerpoint/2010/main" val="1051877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1D9AF-81A2-47E7-8A1D-8686392E805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07C0D4EF-4455-43DF-B2AD-254929673DB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F84324-EADB-4CD5-9E00-A4769DF7E608}"/>
              </a:ext>
            </a:extLst>
          </p:cNvPr>
          <p:cNvSpPr>
            <a:spLocks noGrp="1"/>
          </p:cNvSpPr>
          <p:nvPr>
            <p:ph type="dt" sz="half" idx="10"/>
          </p:nvPr>
        </p:nvSpPr>
        <p:spPr/>
        <p:txBody>
          <a:bodyPr/>
          <a:lstStyle/>
          <a:p>
            <a:fld id="{C1F77850-28DF-4BA9-8AA8-3DB218B35283}" type="datetimeFigureOut">
              <a:rPr lang="en-SG" smtClean="0"/>
              <a:t>15/2/2020</a:t>
            </a:fld>
            <a:endParaRPr lang="en-SG"/>
          </a:p>
        </p:txBody>
      </p:sp>
      <p:sp>
        <p:nvSpPr>
          <p:cNvPr id="5" name="Footer Placeholder 4">
            <a:extLst>
              <a:ext uri="{FF2B5EF4-FFF2-40B4-BE49-F238E27FC236}">
                <a16:creationId xmlns:a16="http://schemas.microsoft.com/office/drawing/2014/main" id="{C89F37CE-7BB0-46E8-B434-BAD89E5B4474}"/>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D9DB46C5-F461-4A71-BCEC-FE376590DC19}"/>
              </a:ext>
            </a:extLst>
          </p:cNvPr>
          <p:cNvSpPr>
            <a:spLocks noGrp="1"/>
          </p:cNvSpPr>
          <p:nvPr>
            <p:ph type="sldNum" sz="quarter" idx="12"/>
          </p:nvPr>
        </p:nvSpPr>
        <p:spPr/>
        <p:txBody>
          <a:bodyPr/>
          <a:lstStyle/>
          <a:p>
            <a:fld id="{991C3A80-5F30-43F3-A5F2-7E7D0FDFBE7D}" type="slidenum">
              <a:rPr lang="en-SG" smtClean="0"/>
              <a:t>‹#›</a:t>
            </a:fld>
            <a:endParaRPr lang="en-SG"/>
          </a:p>
        </p:txBody>
      </p:sp>
    </p:spTree>
    <p:extLst>
      <p:ext uri="{BB962C8B-B14F-4D97-AF65-F5344CB8AC3E}">
        <p14:creationId xmlns:p14="http://schemas.microsoft.com/office/powerpoint/2010/main" val="38597439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0BA04-0DA4-4E01-BAFE-29AF1859B9A7}"/>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E8557A63-8662-4261-80D8-455AD2D1037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12B3E3C1-8125-470F-901E-1598528B3AD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20E65977-64D8-4E54-815B-B338F82D9721}"/>
              </a:ext>
            </a:extLst>
          </p:cNvPr>
          <p:cNvSpPr>
            <a:spLocks noGrp="1"/>
          </p:cNvSpPr>
          <p:nvPr>
            <p:ph type="dt" sz="half" idx="10"/>
          </p:nvPr>
        </p:nvSpPr>
        <p:spPr/>
        <p:txBody>
          <a:bodyPr/>
          <a:lstStyle/>
          <a:p>
            <a:fld id="{C1F77850-28DF-4BA9-8AA8-3DB218B35283}" type="datetimeFigureOut">
              <a:rPr lang="en-SG" smtClean="0"/>
              <a:t>15/2/2020</a:t>
            </a:fld>
            <a:endParaRPr lang="en-SG"/>
          </a:p>
        </p:txBody>
      </p:sp>
      <p:sp>
        <p:nvSpPr>
          <p:cNvPr id="6" name="Footer Placeholder 5">
            <a:extLst>
              <a:ext uri="{FF2B5EF4-FFF2-40B4-BE49-F238E27FC236}">
                <a16:creationId xmlns:a16="http://schemas.microsoft.com/office/drawing/2014/main" id="{EAC67A00-9B59-4FD4-A8EE-DE5726741AB4}"/>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0E70B2B5-FA69-4172-8744-A1DA5B7CE002}"/>
              </a:ext>
            </a:extLst>
          </p:cNvPr>
          <p:cNvSpPr>
            <a:spLocks noGrp="1"/>
          </p:cNvSpPr>
          <p:nvPr>
            <p:ph type="sldNum" sz="quarter" idx="12"/>
          </p:nvPr>
        </p:nvSpPr>
        <p:spPr/>
        <p:txBody>
          <a:bodyPr/>
          <a:lstStyle/>
          <a:p>
            <a:fld id="{991C3A80-5F30-43F3-A5F2-7E7D0FDFBE7D}" type="slidenum">
              <a:rPr lang="en-SG" smtClean="0"/>
              <a:t>‹#›</a:t>
            </a:fld>
            <a:endParaRPr lang="en-SG"/>
          </a:p>
        </p:txBody>
      </p:sp>
    </p:spTree>
    <p:extLst>
      <p:ext uri="{BB962C8B-B14F-4D97-AF65-F5344CB8AC3E}">
        <p14:creationId xmlns:p14="http://schemas.microsoft.com/office/powerpoint/2010/main" val="10411240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411E9-002D-4FE4-A1C6-C0E64AC682AB}"/>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C94E4DAC-D7CA-4137-A499-B9A9FC16C2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5D7E6B4-EFEB-42C3-9740-A71F49B3A17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E2CFE5CE-2186-4CCB-997C-6136612E1B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1814848-DAF1-45A7-A074-A709EABC2DA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B2E55C6C-9F33-42D2-B6D9-3BEEFD87E701}"/>
              </a:ext>
            </a:extLst>
          </p:cNvPr>
          <p:cNvSpPr>
            <a:spLocks noGrp="1"/>
          </p:cNvSpPr>
          <p:nvPr>
            <p:ph type="dt" sz="half" idx="10"/>
          </p:nvPr>
        </p:nvSpPr>
        <p:spPr/>
        <p:txBody>
          <a:bodyPr/>
          <a:lstStyle/>
          <a:p>
            <a:fld id="{C1F77850-28DF-4BA9-8AA8-3DB218B35283}" type="datetimeFigureOut">
              <a:rPr lang="en-SG" smtClean="0"/>
              <a:t>15/2/2020</a:t>
            </a:fld>
            <a:endParaRPr lang="en-SG"/>
          </a:p>
        </p:txBody>
      </p:sp>
      <p:sp>
        <p:nvSpPr>
          <p:cNvPr id="8" name="Footer Placeholder 7">
            <a:extLst>
              <a:ext uri="{FF2B5EF4-FFF2-40B4-BE49-F238E27FC236}">
                <a16:creationId xmlns:a16="http://schemas.microsoft.com/office/drawing/2014/main" id="{591FA962-ED30-4357-9309-72B00C39E0B4}"/>
              </a:ext>
            </a:extLst>
          </p:cNvPr>
          <p:cNvSpPr>
            <a:spLocks noGrp="1"/>
          </p:cNvSpPr>
          <p:nvPr>
            <p:ph type="ftr" sz="quarter" idx="11"/>
          </p:nvPr>
        </p:nvSpPr>
        <p:spPr/>
        <p:txBody>
          <a:bodyPr/>
          <a:lstStyle/>
          <a:p>
            <a:endParaRPr lang="en-SG"/>
          </a:p>
        </p:txBody>
      </p:sp>
      <p:sp>
        <p:nvSpPr>
          <p:cNvPr id="9" name="Slide Number Placeholder 8">
            <a:extLst>
              <a:ext uri="{FF2B5EF4-FFF2-40B4-BE49-F238E27FC236}">
                <a16:creationId xmlns:a16="http://schemas.microsoft.com/office/drawing/2014/main" id="{7901DEDB-2EE4-4BA1-8FA3-D80C125C4ECD}"/>
              </a:ext>
            </a:extLst>
          </p:cNvPr>
          <p:cNvSpPr>
            <a:spLocks noGrp="1"/>
          </p:cNvSpPr>
          <p:nvPr>
            <p:ph type="sldNum" sz="quarter" idx="12"/>
          </p:nvPr>
        </p:nvSpPr>
        <p:spPr/>
        <p:txBody>
          <a:bodyPr/>
          <a:lstStyle/>
          <a:p>
            <a:fld id="{991C3A80-5F30-43F3-A5F2-7E7D0FDFBE7D}" type="slidenum">
              <a:rPr lang="en-SG" smtClean="0"/>
              <a:t>‹#›</a:t>
            </a:fld>
            <a:endParaRPr lang="en-SG"/>
          </a:p>
        </p:txBody>
      </p:sp>
    </p:spTree>
    <p:extLst>
      <p:ext uri="{BB962C8B-B14F-4D97-AF65-F5344CB8AC3E}">
        <p14:creationId xmlns:p14="http://schemas.microsoft.com/office/powerpoint/2010/main" val="14891883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F76AC-AAE1-4C03-A360-E94E0A0F8317}"/>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D6C1D35A-3667-4463-952D-86B94796FF67}"/>
              </a:ext>
            </a:extLst>
          </p:cNvPr>
          <p:cNvSpPr>
            <a:spLocks noGrp="1"/>
          </p:cNvSpPr>
          <p:nvPr>
            <p:ph type="dt" sz="half" idx="10"/>
          </p:nvPr>
        </p:nvSpPr>
        <p:spPr/>
        <p:txBody>
          <a:bodyPr/>
          <a:lstStyle/>
          <a:p>
            <a:fld id="{C1F77850-28DF-4BA9-8AA8-3DB218B35283}" type="datetimeFigureOut">
              <a:rPr lang="en-SG" smtClean="0"/>
              <a:t>15/2/2020</a:t>
            </a:fld>
            <a:endParaRPr lang="en-SG"/>
          </a:p>
        </p:txBody>
      </p:sp>
      <p:sp>
        <p:nvSpPr>
          <p:cNvPr id="4" name="Footer Placeholder 3">
            <a:extLst>
              <a:ext uri="{FF2B5EF4-FFF2-40B4-BE49-F238E27FC236}">
                <a16:creationId xmlns:a16="http://schemas.microsoft.com/office/drawing/2014/main" id="{D0BB9885-65AE-4E8E-99B1-D56BF0D76A27}"/>
              </a:ext>
            </a:extLst>
          </p:cNvPr>
          <p:cNvSpPr>
            <a:spLocks noGrp="1"/>
          </p:cNvSpPr>
          <p:nvPr>
            <p:ph type="ftr" sz="quarter" idx="11"/>
          </p:nvPr>
        </p:nvSpPr>
        <p:spPr/>
        <p:txBody>
          <a:bodyPr/>
          <a:lstStyle/>
          <a:p>
            <a:endParaRPr lang="en-SG"/>
          </a:p>
        </p:txBody>
      </p:sp>
      <p:sp>
        <p:nvSpPr>
          <p:cNvPr id="5" name="Slide Number Placeholder 4">
            <a:extLst>
              <a:ext uri="{FF2B5EF4-FFF2-40B4-BE49-F238E27FC236}">
                <a16:creationId xmlns:a16="http://schemas.microsoft.com/office/drawing/2014/main" id="{EC8D81F6-3CD7-4D15-BC96-3A12D7EF703C}"/>
              </a:ext>
            </a:extLst>
          </p:cNvPr>
          <p:cNvSpPr>
            <a:spLocks noGrp="1"/>
          </p:cNvSpPr>
          <p:nvPr>
            <p:ph type="sldNum" sz="quarter" idx="12"/>
          </p:nvPr>
        </p:nvSpPr>
        <p:spPr/>
        <p:txBody>
          <a:bodyPr/>
          <a:lstStyle/>
          <a:p>
            <a:fld id="{991C3A80-5F30-43F3-A5F2-7E7D0FDFBE7D}" type="slidenum">
              <a:rPr lang="en-SG" smtClean="0"/>
              <a:t>‹#›</a:t>
            </a:fld>
            <a:endParaRPr lang="en-SG"/>
          </a:p>
        </p:txBody>
      </p:sp>
    </p:spTree>
    <p:extLst>
      <p:ext uri="{BB962C8B-B14F-4D97-AF65-F5344CB8AC3E}">
        <p14:creationId xmlns:p14="http://schemas.microsoft.com/office/powerpoint/2010/main" val="34306667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FE82E46-9F5A-485A-9883-3A3E2CAD92E7}"/>
              </a:ext>
            </a:extLst>
          </p:cNvPr>
          <p:cNvSpPr>
            <a:spLocks noGrp="1"/>
          </p:cNvSpPr>
          <p:nvPr>
            <p:ph type="dt" sz="half" idx="10"/>
          </p:nvPr>
        </p:nvSpPr>
        <p:spPr/>
        <p:txBody>
          <a:bodyPr/>
          <a:lstStyle/>
          <a:p>
            <a:fld id="{C1F77850-28DF-4BA9-8AA8-3DB218B35283}" type="datetimeFigureOut">
              <a:rPr lang="en-SG" smtClean="0"/>
              <a:t>15/2/2020</a:t>
            </a:fld>
            <a:endParaRPr lang="en-SG"/>
          </a:p>
        </p:txBody>
      </p:sp>
      <p:sp>
        <p:nvSpPr>
          <p:cNvPr id="3" name="Footer Placeholder 2">
            <a:extLst>
              <a:ext uri="{FF2B5EF4-FFF2-40B4-BE49-F238E27FC236}">
                <a16:creationId xmlns:a16="http://schemas.microsoft.com/office/drawing/2014/main" id="{5D70973D-1B8B-42FE-AC19-C29B022BD21C}"/>
              </a:ext>
            </a:extLst>
          </p:cNvPr>
          <p:cNvSpPr>
            <a:spLocks noGrp="1"/>
          </p:cNvSpPr>
          <p:nvPr>
            <p:ph type="ftr" sz="quarter" idx="11"/>
          </p:nvPr>
        </p:nvSpPr>
        <p:spPr/>
        <p:txBody>
          <a:bodyPr/>
          <a:lstStyle/>
          <a:p>
            <a:endParaRPr lang="en-SG"/>
          </a:p>
        </p:txBody>
      </p:sp>
      <p:sp>
        <p:nvSpPr>
          <p:cNvPr id="4" name="Slide Number Placeholder 3">
            <a:extLst>
              <a:ext uri="{FF2B5EF4-FFF2-40B4-BE49-F238E27FC236}">
                <a16:creationId xmlns:a16="http://schemas.microsoft.com/office/drawing/2014/main" id="{107C4590-4B30-444B-B462-FEC5EAFF7CEF}"/>
              </a:ext>
            </a:extLst>
          </p:cNvPr>
          <p:cNvSpPr>
            <a:spLocks noGrp="1"/>
          </p:cNvSpPr>
          <p:nvPr>
            <p:ph type="sldNum" sz="quarter" idx="12"/>
          </p:nvPr>
        </p:nvSpPr>
        <p:spPr/>
        <p:txBody>
          <a:bodyPr/>
          <a:lstStyle/>
          <a:p>
            <a:fld id="{991C3A80-5F30-43F3-A5F2-7E7D0FDFBE7D}" type="slidenum">
              <a:rPr lang="en-SG" smtClean="0"/>
              <a:t>‹#›</a:t>
            </a:fld>
            <a:endParaRPr lang="en-SG"/>
          </a:p>
        </p:txBody>
      </p:sp>
    </p:spTree>
    <p:extLst>
      <p:ext uri="{BB962C8B-B14F-4D97-AF65-F5344CB8AC3E}">
        <p14:creationId xmlns:p14="http://schemas.microsoft.com/office/powerpoint/2010/main" val="3845810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657F3-4D6B-452D-8F99-E2220D6161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5498EF0C-3521-4A36-B3B4-F7EB0C44242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76805596-659C-4844-A7C4-D317A11143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97D043-0063-4B80-A751-B5F1338BA903}"/>
              </a:ext>
            </a:extLst>
          </p:cNvPr>
          <p:cNvSpPr>
            <a:spLocks noGrp="1"/>
          </p:cNvSpPr>
          <p:nvPr>
            <p:ph type="dt" sz="half" idx="10"/>
          </p:nvPr>
        </p:nvSpPr>
        <p:spPr/>
        <p:txBody>
          <a:bodyPr/>
          <a:lstStyle/>
          <a:p>
            <a:fld id="{C1F77850-28DF-4BA9-8AA8-3DB218B35283}" type="datetimeFigureOut">
              <a:rPr lang="en-SG" smtClean="0"/>
              <a:t>15/2/2020</a:t>
            </a:fld>
            <a:endParaRPr lang="en-SG"/>
          </a:p>
        </p:txBody>
      </p:sp>
      <p:sp>
        <p:nvSpPr>
          <p:cNvPr id="6" name="Footer Placeholder 5">
            <a:extLst>
              <a:ext uri="{FF2B5EF4-FFF2-40B4-BE49-F238E27FC236}">
                <a16:creationId xmlns:a16="http://schemas.microsoft.com/office/drawing/2014/main" id="{E89F5AF3-A514-4EBE-BC8E-C0368F14A35D}"/>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CB0C66B5-E6D1-44EC-9EBF-D8EBB5E201E1}"/>
              </a:ext>
            </a:extLst>
          </p:cNvPr>
          <p:cNvSpPr>
            <a:spLocks noGrp="1"/>
          </p:cNvSpPr>
          <p:nvPr>
            <p:ph type="sldNum" sz="quarter" idx="12"/>
          </p:nvPr>
        </p:nvSpPr>
        <p:spPr/>
        <p:txBody>
          <a:bodyPr/>
          <a:lstStyle/>
          <a:p>
            <a:fld id="{991C3A80-5F30-43F3-A5F2-7E7D0FDFBE7D}" type="slidenum">
              <a:rPr lang="en-SG" smtClean="0"/>
              <a:t>‹#›</a:t>
            </a:fld>
            <a:endParaRPr lang="en-SG"/>
          </a:p>
        </p:txBody>
      </p:sp>
    </p:spTree>
    <p:extLst>
      <p:ext uri="{BB962C8B-B14F-4D97-AF65-F5344CB8AC3E}">
        <p14:creationId xmlns:p14="http://schemas.microsoft.com/office/powerpoint/2010/main" val="3702901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F00EF-6D03-4691-A1AB-C02229D59B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1E34C76E-76B5-4578-BA72-0A7D044D0C3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714EFB79-9169-44C2-8B30-392E65B759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7E5AB9-7546-4F62-BBF7-D6D80C6AA89D}"/>
              </a:ext>
            </a:extLst>
          </p:cNvPr>
          <p:cNvSpPr>
            <a:spLocks noGrp="1"/>
          </p:cNvSpPr>
          <p:nvPr>
            <p:ph type="dt" sz="half" idx="10"/>
          </p:nvPr>
        </p:nvSpPr>
        <p:spPr/>
        <p:txBody>
          <a:bodyPr/>
          <a:lstStyle/>
          <a:p>
            <a:fld id="{C1F77850-28DF-4BA9-8AA8-3DB218B35283}" type="datetimeFigureOut">
              <a:rPr lang="en-SG" smtClean="0"/>
              <a:t>15/2/2020</a:t>
            </a:fld>
            <a:endParaRPr lang="en-SG"/>
          </a:p>
        </p:txBody>
      </p:sp>
      <p:sp>
        <p:nvSpPr>
          <p:cNvPr id="6" name="Footer Placeholder 5">
            <a:extLst>
              <a:ext uri="{FF2B5EF4-FFF2-40B4-BE49-F238E27FC236}">
                <a16:creationId xmlns:a16="http://schemas.microsoft.com/office/drawing/2014/main" id="{7A441DD4-DF87-4F88-8F96-67DA2C25B3C2}"/>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6350744D-A535-4AF3-9C04-4C65B64F6BE4}"/>
              </a:ext>
            </a:extLst>
          </p:cNvPr>
          <p:cNvSpPr>
            <a:spLocks noGrp="1"/>
          </p:cNvSpPr>
          <p:nvPr>
            <p:ph type="sldNum" sz="quarter" idx="12"/>
          </p:nvPr>
        </p:nvSpPr>
        <p:spPr/>
        <p:txBody>
          <a:bodyPr/>
          <a:lstStyle/>
          <a:p>
            <a:fld id="{991C3A80-5F30-43F3-A5F2-7E7D0FDFBE7D}" type="slidenum">
              <a:rPr lang="en-SG" smtClean="0"/>
              <a:t>‹#›</a:t>
            </a:fld>
            <a:endParaRPr lang="en-SG"/>
          </a:p>
        </p:txBody>
      </p:sp>
    </p:spTree>
    <p:extLst>
      <p:ext uri="{BB962C8B-B14F-4D97-AF65-F5344CB8AC3E}">
        <p14:creationId xmlns:p14="http://schemas.microsoft.com/office/powerpoint/2010/main" val="19720170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5FE8ED-EFFA-479B-8E50-AE67DBE2B9E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6B84456F-F8B9-47FA-810C-89FAE0023F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AB973CAD-B788-4AFB-825F-5F97F7DD40E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F77850-28DF-4BA9-8AA8-3DB218B35283}" type="datetimeFigureOut">
              <a:rPr lang="en-SG" smtClean="0"/>
              <a:t>15/2/2020</a:t>
            </a:fld>
            <a:endParaRPr lang="en-SG"/>
          </a:p>
        </p:txBody>
      </p:sp>
      <p:sp>
        <p:nvSpPr>
          <p:cNvPr id="5" name="Footer Placeholder 4">
            <a:extLst>
              <a:ext uri="{FF2B5EF4-FFF2-40B4-BE49-F238E27FC236}">
                <a16:creationId xmlns:a16="http://schemas.microsoft.com/office/drawing/2014/main" id="{6357C7B3-1763-4AD2-BB1B-12691192E94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G"/>
          </a:p>
        </p:txBody>
      </p:sp>
      <p:sp>
        <p:nvSpPr>
          <p:cNvPr id="6" name="Slide Number Placeholder 5">
            <a:extLst>
              <a:ext uri="{FF2B5EF4-FFF2-40B4-BE49-F238E27FC236}">
                <a16:creationId xmlns:a16="http://schemas.microsoft.com/office/drawing/2014/main" id="{7238A5CD-9E93-48D3-94A2-1B39516F42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1C3A80-5F30-43F3-A5F2-7E7D0FDFBE7D}" type="slidenum">
              <a:rPr lang="en-SG" smtClean="0"/>
              <a:t>‹#›</a:t>
            </a:fld>
            <a:endParaRPr lang="en-SG"/>
          </a:p>
        </p:txBody>
      </p:sp>
    </p:spTree>
    <p:extLst>
      <p:ext uri="{BB962C8B-B14F-4D97-AF65-F5344CB8AC3E}">
        <p14:creationId xmlns:p14="http://schemas.microsoft.com/office/powerpoint/2010/main" val="6217340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7AFA4-4B57-4903-891C-06AC3720DC6D}"/>
              </a:ext>
            </a:extLst>
          </p:cNvPr>
          <p:cNvSpPr>
            <a:spLocks noGrp="1"/>
          </p:cNvSpPr>
          <p:nvPr>
            <p:ph type="ctrTitle"/>
          </p:nvPr>
        </p:nvSpPr>
        <p:spPr>
          <a:xfrm>
            <a:off x="1524000" y="1722438"/>
            <a:ext cx="9144000" cy="2387600"/>
          </a:xfrm>
        </p:spPr>
        <p:txBody>
          <a:bodyPr>
            <a:normAutofit/>
          </a:bodyPr>
          <a:lstStyle/>
          <a:p>
            <a:r>
              <a:rPr lang="en-SG" sz="5200" dirty="0">
                <a:latin typeface="Arial" panose="020B0604020202020204" pitchFamily="34" charset="0"/>
                <a:cs typeface="Arial" panose="020B0604020202020204" pitchFamily="34" charset="0"/>
              </a:rPr>
              <a:t>Practical Machine Learning </a:t>
            </a:r>
          </a:p>
        </p:txBody>
      </p:sp>
    </p:spTree>
    <p:extLst>
      <p:ext uri="{BB962C8B-B14F-4D97-AF65-F5344CB8AC3E}">
        <p14:creationId xmlns:p14="http://schemas.microsoft.com/office/powerpoint/2010/main" val="728776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3"/>
          <p:cNvSpPr txBox="1">
            <a:spLocks noGrp="1"/>
          </p:cNvSpPr>
          <p:nvPr>
            <p:ph type="title"/>
          </p:nvPr>
        </p:nvSpPr>
        <p:spPr>
          <a:xfrm>
            <a:off x="415600" y="5433533"/>
            <a:ext cx="11360800" cy="763600"/>
          </a:xfrm>
          <a:prstGeom prst="rect">
            <a:avLst/>
          </a:prstGeom>
        </p:spPr>
        <p:txBody>
          <a:bodyPr spcFirstLastPara="1" vert="horz" wrap="square" lIns="121900" tIns="121900" rIns="121900" bIns="121900" rtlCol="0" anchor="t" anchorCtr="0">
            <a:noAutofit/>
          </a:bodyPr>
          <a:lstStyle/>
          <a:p>
            <a:pPr algn="ctr"/>
            <a:r>
              <a:rPr lang="en"/>
              <a:t>It’s Badger Time!</a:t>
            </a:r>
            <a:endParaRPr/>
          </a:p>
        </p:txBody>
      </p:sp>
      <p:pic>
        <p:nvPicPr>
          <p:cNvPr id="198" name="Google Shape;198;p33"/>
          <p:cNvPicPr preferRelativeResize="0"/>
          <p:nvPr/>
        </p:nvPicPr>
        <p:blipFill>
          <a:blip r:embed="rId3">
            <a:alphaModFix/>
          </a:blip>
          <a:stretch>
            <a:fillRect/>
          </a:stretch>
        </p:blipFill>
        <p:spPr>
          <a:xfrm>
            <a:off x="2245400" y="730967"/>
            <a:ext cx="7701200" cy="433193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4"/>
          <p:cNvSpPr txBox="1">
            <a:spLocks noGrp="1"/>
          </p:cNvSpPr>
          <p:nvPr>
            <p:ph type="body" idx="1"/>
          </p:nvPr>
        </p:nvSpPr>
        <p:spPr>
          <a:xfrm>
            <a:off x="415600" y="577700"/>
            <a:ext cx="11360800" cy="5514000"/>
          </a:xfrm>
          <a:prstGeom prst="rect">
            <a:avLst/>
          </a:prstGeom>
        </p:spPr>
        <p:txBody>
          <a:bodyPr spcFirstLastPara="1" vert="horz" wrap="square" lIns="121900" tIns="121900" rIns="121900" bIns="121900" rtlCol="0" anchor="t" anchorCtr="0">
            <a:noAutofit/>
          </a:bodyPr>
          <a:lstStyle/>
          <a:p>
            <a:pPr marL="0" indent="0">
              <a:buNone/>
            </a:pPr>
            <a:r>
              <a:rPr lang="en"/>
              <a:t>Situation:</a:t>
            </a:r>
            <a:endParaRPr/>
          </a:p>
          <a:p>
            <a:pPr marL="0" indent="0">
              <a:spcBef>
                <a:spcPts val="2133"/>
              </a:spcBef>
              <a:buNone/>
            </a:pPr>
            <a:r>
              <a:rPr lang="en"/>
              <a:t>While the entire REP cohort was too busy studying for finals last year, a secret army of mutated badgers escaped from the zoo and infested North Hill! In order to stop them, REPO has enlisted your help in deploying smart cameras in the area to track their movements. </a:t>
            </a:r>
            <a:endParaRPr/>
          </a:p>
          <a:p>
            <a:pPr marL="0" indent="0">
              <a:spcBef>
                <a:spcPts val="2133"/>
              </a:spcBef>
              <a:buNone/>
            </a:pPr>
            <a:endParaRPr/>
          </a:p>
          <a:p>
            <a:pPr marL="0" indent="0">
              <a:spcBef>
                <a:spcPts val="2133"/>
              </a:spcBef>
              <a:buNone/>
            </a:pPr>
            <a:r>
              <a:rPr lang="en"/>
              <a:t>Task: </a:t>
            </a:r>
            <a:endParaRPr/>
          </a:p>
          <a:p>
            <a:pPr marL="0" indent="0">
              <a:spcBef>
                <a:spcPts val="2133"/>
              </a:spcBef>
              <a:spcAft>
                <a:spcPts val="2133"/>
              </a:spcAft>
              <a:buNone/>
            </a:pPr>
            <a:r>
              <a:rPr lang="en"/>
              <a:t>Develop an algorithm that can help identify and classify these mutated badgers.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5"/>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
              <a:t>Underfit - cannot learn the training data at all</a:t>
            </a:r>
            <a:endParaRPr/>
          </a:p>
        </p:txBody>
      </p:sp>
      <p:pic>
        <p:nvPicPr>
          <p:cNvPr id="209" name="Google Shape;209;p35"/>
          <p:cNvPicPr preferRelativeResize="0"/>
          <p:nvPr/>
        </p:nvPicPr>
        <p:blipFill>
          <a:blip r:embed="rId3">
            <a:alphaModFix/>
          </a:blip>
          <a:stretch>
            <a:fillRect/>
          </a:stretch>
        </p:blipFill>
        <p:spPr>
          <a:xfrm>
            <a:off x="74565" y="1911200"/>
            <a:ext cx="5912267" cy="4104733"/>
          </a:xfrm>
          <a:prstGeom prst="rect">
            <a:avLst/>
          </a:prstGeom>
          <a:noFill/>
          <a:ln>
            <a:noFill/>
          </a:ln>
        </p:spPr>
      </p:pic>
      <p:pic>
        <p:nvPicPr>
          <p:cNvPr id="210" name="Google Shape;210;p35"/>
          <p:cNvPicPr preferRelativeResize="0"/>
          <p:nvPr/>
        </p:nvPicPr>
        <p:blipFill>
          <a:blip r:embed="rId4">
            <a:alphaModFix/>
          </a:blip>
          <a:stretch>
            <a:fillRect/>
          </a:stretch>
        </p:blipFill>
        <p:spPr>
          <a:xfrm>
            <a:off x="6231699" y="1967652"/>
            <a:ext cx="5749701" cy="399183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6"/>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
              <a:t>Overfit - learns training data too well</a:t>
            </a:r>
            <a:endParaRPr/>
          </a:p>
        </p:txBody>
      </p:sp>
      <p:pic>
        <p:nvPicPr>
          <p:cNvPr id="216" name="Google Shape;216;p36"/>
          <p:cNvPicPr preferRelativeResize="0"/>
          <p:nvPr/>
        </p:nvPicPr>
        <p:blipFill>
          <a:blip r:embed="rId3">
            <a:alphaModFix/>
          </a:blip>
          <a:stretch>
            <a:fillRect/>
          </a:stretch>
        </p:blipFill>
        <p:spPr>
          <a:xfrm>
            <a:off x="298167" y="2040233"/>
            <a:ext cx="6161532" cy="4240067"/>
          </a:xfrm>
          <a:prstGeom prst="rect">
            <a:avLst/>
          </a:prstGeom>
          <a:noFill/>
          <a:ln>
            <a:noFill/>
          </a:ln>
        </p:spPr>
      </p:pic>
      <p:pic>
        <p:nvPicPr>
          <p:cNvPr id="217" name="Google Shape;217;p36"/>
          <p:cNvPicPr preferRelativeResize="0"/>
          <p:nvPr/>
        </p:nvPicPr>
        <p:blipFill>
          <a:blip r:embed="rId4">
            <a:alphaModFix/>
          </a:blip>
          <a:stretch>
            <a:fillRect/>
          </a:stretch>
        </p:blipFill>
        <p:spPr>
          <a:xfrm>
            <a:off x="6459691" y="2040233"/>
            <a:ext cx="5691376" cy="424006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7"/>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
              <a:t>Unrepresentative training sets</a:t>
            </a:r>
            <a:endParaRPr/>
          </a:p>
        </p:txBody>
      </p:sp>
      <p:pic>
        <p:nvPicPr>
          <p:cNvPr id="223" name="Google Shape;223;p37"/>
          <p:cNvPicPr preferRelativeResize="0"/>
          <p:nvPr/>
        </p:nvPicPr>
        <p:blipFill>
          <a:blip r:embed="rId3">
            <a:alphaModFix/>
          </a:blip>
          <a:stretch>
            <a:fillRect/>
          </a:stretch>
        </p:blipFill>
        <p:spPr>
          <a:xfrm>
            <a:off x="2117251" y="1529334"/>
            <a:ext cx="7957499" cy="493516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8"/>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
              <a:t>Unrepresentative validation sets</a:t>
            </a:r>
            <a:endParaRPr/>
          </a:p>
        </p:txBody>
      </p:sp>
      <p:pic>
        <p:nvPicPr>
          <p:cNvPr id="229" name="Google Shape;229;p38"/>
          <p:cNvPicPr preferRelativeResize="0"/>
          <p:nvPr/>
        </p:nvPicPr>
        <p:blipFill>
          <a:blip r:embed="rId3">
            <a:alphaModFix/>
          </a:blip>
          <a:stretch>
            <a:fillRect/>
          </a:stretch>
        </p:blipFill>
        <p:spPr>
          <a:xfrm>
            <a:off x="259367" y="1574567"/>
            <a:ext cx="5835200" cy="4737635"/>
          </a:xfrm>
          <a:prstGeom prst="rect">
            <a:avLst/>
          </a:prstGeom>
          <a:noFill/>
          <a:ln>
            <a:noFill/>
          </a:ln>
        </p:spPr>
      </p:pic>
      <p:pic>
        <p:nvPicPr>
          <p:cNvPr id="230" name="Google Shape;230;p38"/>
          <p:cNvPicPr preferRelativeResize="0"/>
          <p:nvPr/>
        </p:nvPicPr>
        <p:blipFill>
          <a:blip r:embed="rId4">
            <a:alphaModFix/>
          </a:blip>
          <a:stretch>
            <a:fillRect/>
          </a:stretch>
        </p:blipFill>
        <p:spPr>
          <a:xfrm>
            <a:off x="6187101" y="1444134"/>
            <a:ext cx="5930468" cy="486806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9"/>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
              <a:t>Good fit </a:t>
            </a:r>
            <a:endParaRPr/>
          </a:p>
        </p:txBody>
      </p:sp>
      <p:pic>
        <p:nvPicPr>
          <p:cNvPr id="236" name="Google Shape;236;p39"/>
          <p:cNvPicPr preferRelativeResize="0"/>
          <p:nvPr/>
        </p:nvPicPr>
        <p:blipFill>
          <a:blip r:embed="rId3">
            <a:alphaModFix/>
          </a:blip>
          <a:stretch>
            <a:fillRect/>
          </a:stretch>
        </p:blipFill>
        <p:spPr>
          <a:xfrm>
            <a:off x="2481322" y="1482369"/>
            <a:ext cx="7229333" cy="490766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40"/>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
              <a:t>How to optimize?</a:t>
            </a:r>
            <a:endParaRPr/>
          </a:p>
        </p:txBody>
      </p:sp>
      <p:sp>
        <p:nvSpPr>
          <p:cNvPr id="242" name="Google Shape;242;p40"/>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Autofit/>
          </a:bodyPr>
          <a:lstStyle/>
          <a:p>
            <a:pPr>
              <a:buAutoNum type="arabicParenR"/>
            </a:pPr>
            <a:r>
              <a:rPr lang="en"/>
              <a:t>Grid Search Cross Validation</a:t>
            </a:r>
            <a:endParaRPr/>
          </a:p>
          <a:p>
            <a:pPr>
              <a:buAutoNum type="arabicParenR"/>
            </a:pPr>
            <a:r>
              <a:rPr lang="en"/>
              <a:t>Random Search </a:t>
            </a:r>
            <a:endParaRPr/>
          </a:p>
          <a:p>
            <a:pPr>
              <a:buAutoNum type="arabicParenR"/>
            </a:pPr>
            <a:r>
              <a:rPr lang="en"/>
              <a:t>Automated Hyperparameter tuning </a:t>
            </a:r>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120</Words>
  <Application>Microsoft Office PowerPoint</Application>
  <PresentationFormat>Widescreen</PresentationFormat>
  <Paragraphs>17</Paragraphs>
  <Slides>9</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Practical Machine Learning </vt:lpstr>
      <vt:lpstr>It’s Badger Time!</vt:lpstr>
      <vt:lpstr>PowerPoint Presentation</vt:lpstr>
      <vt:lpstr>Underfit - cannot learn the training data at all</vt:lpstr>
      <vt:lpstr>Overfit - learns training data too well</vt:lpstr>
      <vt:lpstr>Unrepresentative training sets</vt:lpstr>
      <vt:lpstr>Unrepresentative validation sets</vt:lpstr>
      <vt:lpstr>Good fit </vt:lpstr>
      <vt:lpstr>How to optimize?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Practical Machine Learning </dc:title>
  <dc:creator>Benjamin Chew</dc:creator>
  <cp:lastModifiedBy>Benjamin Chew</cp:lastModifiedBy>
  <cp:revision>1</cp:revision>
  <dcterms:created xsi:type="dcterms:W3CDTF">2020-02-15T15:36:09Z</dcterms:created>
  <dcterms:modified xsi:type="dcterms:W3CDTF">2020-02-15T15:36:17Z</dcterms:modified>
</cp:coreProperties>
</file>

<file path=docProps/thumbnail.jpeg>
</file>